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6"/>
  </p:notesMasterIdLst>
  <p:sldIdLst>
    <p:sldId id="274" r:id="rId5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77777"/>
    <a:srgbClr val="0000FF"/>
    <a:srgbClr val="FF0000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727A0-E603-4E49-97ED-ECADE661377F}" v="98" dt="2024-02-16T02:28:41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89" autoAdjust="0"/>
  </p:normalViewPr>
  <p:slideViewPr>
    <p:cSldViewPr>
      <p:cViewPr varScale="1">
        <p:scale>
          <a:sx n="55" d="100"/>
          <a:sy n="55" d="100"/>
        </p:scale>
        <p:origin x="1416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平山 久生" userId="ca07dee7-38d4-45db-8985-81a229d8cf06" providerId="ADAL" clId="{58D3353E-BCE6-4A61-B288-50DD1741EF8F}"/>
    <pc:docChg chg="modSld">
      <pc:chgData name="平山 久生" userId="ca07dee7-38d4-45db-8985-81a229d8cf06" providerId="ADAL" clId="{58D3353E-BCE6-4A61-B288-50DD1741EF8F}" dt="2024-02-17T01:24:59.284" v="148" actId="6549"/>
      <pc:docMkLst>
        <pc:docMk/>
      </pc:docMkLst>
      <pc:sldChg chg="modSp mod">
        <pc:chgData name="平山 久生" userId="ca07dee7-38d4-45db-8985-81a229d8cf06" providerId="ADAL" clId="{58D3353E-BCE6-4A61-B288-50DD1741EF8F}" dt="2024-02-17T01:24:59.284" v="148" actId="6549"/>
        <pc:sldMkLst>
          <pc:docMk/>
          <pc:sldMk cId="0" sldId="274"/>
        </pc:sldMkLst>
        <pc:graphicFrameChg chg="modGraphic">
          <ac:chgData name="平山 久生" userId="ca07dee7-38d4-45db-8985-81a229d8cf06" providerId="ADAL" clId="{58D3353E-BCE6-4A61-B288-50DD1741EF8F}" dt="2024-02-17T01:24:59.284" v="148" actId="6549"/>
          <ac:graphicFrameMkLst>
            <pc:docMk/>
            <pc:sldMk cId="0" sldId="274"/>
            <ac:graphicFrameMk id="35965" creationId="{DE1DCA45-AB4B-70C4-0308-78C315DCA8DF}"/>
          </ac:graphicFrameMkLst>
        </pc:graphicFrameChg>
      </pc:sldChg>
    </pc:docChg>
  </pc:docChgLst>
  <pc:docChgLst>
    <pc:chgData name="新崎 椋司" userId="3abef956-5624-479d-939c-d598fcf9d151" providerId="ADAL" clId="{03F727A0-E603-4E49-97ED-ECADE661377F}"/>
    <pc:docChg chg="undo custSel modSld">
      <pc:chgData name="新崎 椋司" userId="3abef956-5624-479d-939c-d598fcf9d151" providerId="ADAL" clId="{03F727A0-E603-4E49-97ED-ECADE661377F}" dt="2024-03-01T02:50:32.822" v="719" actId="34136"/>
      <pc:docMkLst>
        <pc:docMk/>
      </pc:docMkLst>
      <pc:sldChg chg="addSp delSp modSp mod">
        <pc:chgData name="新崎 椋司" userId="3abef956-5624-479d-939c-d598fcf9d151" providerId="ADAL" clId="{03F727A0-E603-4E49-97ED-ECADE661377F}" dt="2024-03-01T02:50:32.822" v="719" actId="34136"/>
        <pc:sldMkLst>
          <pc:docMk/>
          <pc:sldMk cId="0" sldId="274"/>
        </pc:sldMkLst>
        <pc:spChg chg="add mod">
          <ac:chgData name="新崎 椋司" userId="3abef956-5624-479d-939c-d598fcf9d151" providerId="ADAL" clId="{03F727A0-E603-4E49-97ED-ECADE661377F}" dt="2024-03-01T02:49:00.192" v="714" actId="34135"/>
          <ac:spMkLst>
            <pc:docMk/>
            <pc:sldMk cId="0" sldId="274"/>
            <ac:spMk id="2" creationId="{C5CB56DA-B6F4-FFAB-641B-5607353F3A94}"/>
          </ac:spMkLst>
        </pc:spChg>
        <pc:spChg chg="del mod">
          <ac:chgData name="新崎 椋司" userId="3abef956-5624-479d-939c-d598fcf9d151" providerId="ADAL" clId="{03F727A0-E603-4E49-97ED-ECADE661377F}" dt="2024-02-16T01:58:42.059" v="139" actId="478"/>
          <ac:spMkLst>
            <pc:docMk/>
            <pc:sldMk cId="0" sldId="274"/>
            <ac:spMk id="3" creationId="{9538C142-DAB2-5DDF-ECB7-C9639B0CE1C6}"/>
          </ac:spMkLst>
        </pc:spChg>
        <pc:spChg chg="add mod">
          <ac:chgData name="新崎 椋司" userId="3abef956-5624-479d-939c-d598fcf9d151" providerId="ADAL" clId="{03F727A0-E603-4E49-97ED-ECADE661377F}" dt="2024-02-16T02:28:41.147" v="650" actId="1036"/>
          <ac:spMkLst>
            <pc:docMk/>
            <pc:sldMk cId="0" sldId="274"/>
            <ac:spMk id="5" creationId="{15D06956-B574-0549-DC67-0339CC505C0F}"/>
          </ac:spMkLst>
        </pc:spChg>
        <pc:spChg chg="add mod">
          <ac:chgData name="新崎 椋司" userId="3abef956-5624-479d-939c-d598fcf9d151" providerId="ADAL" clId="{03F727A0-E603-4E49-97ED-ECADE661377F}" dt="2024-03-01T02:49:07.027" v="715" actId="34135"/>
          <ac:spMkLst>
            <pc:docMk/>
            <pc:sldMk cId="0" sldId="274"/>
            <ac:spMk id="7" creationId="{B118F939-17D4-5A01-51FE-2196CE1E8ABE}"/>
          </ac:spMkLst>
        </pc:spChg>
        <pc:spChg chg="mod">
          <ac:chgData name="新崎 椋司" userId="3abef956-5624-479d-939c-d598fcf9d151" providerId="ADAL" clId="{03F727A0-E603-4E49-97ED-ECADE661377F}" dt="2024-02-16T02:28:41.147" v="650" actId="1036"/>
          <ac:spMkLst>
            <pc:docMk/>
            <pc:sldMk cId="0" sldId="274"/>
            <ac:spMk id="35842" creationId="{B1D96FB5-EC7C-B660-E5FA-0599B7855F31}"/>
          </ac:spMkLst>
        </pc:spChg>
        <pc:spChg chg="mod">
          <ac:chgData name="新崎 椋司" userId="3abef956-5624-479d-939c-d598fcf9d151" providerId="ADAL" clId="{03F727A0-E603-4E49-97ED-ECADE661377F}" dt="2024-02-16T02:28:41.147" v="650" actId="1036"/>
          <ac:spMkLst>
            <pc:docMk/>
            <pc:sldMk cId="0" sldId="274"/>
            <ac:spMk id="35843" creationId="{C04855ED-F324-2F0D-00CF-FB70708B143C}"/>
          </ac:spMkLst>
        </pc:spChg>
        <pc:spChg chg="mod">
          <ac:chgData name="新崎 椋司" userId="3abef956-5624-479d-939c-d598fcf9d151" providerId="ADAL" clId="{03F727A0-E603-4E49-97ED-ECADE661377F}" dt="2024-03-01T02:48:52.985" v="712" actId="34135"/>
          <ac:spMkLst>
            <pc:docMk/>
            <pc:sldMk cId="0" sldId="274"/>
            <ac:spMk id="35901" creationId="{E58E46CC-5ED2-84C1-7E6B-5E66F3CCDE00}"/>
          </ac:spMkLst>
        </pc:spChg>
        <pc:spChg chg="mod">
          <ac:chgData name="新崎 椋司" userId="3abef956-5624-479d-939c-d598fcf9d151" providerId="ADAL" clId="{03F727A0-E603-4E49-97ED-ECADE661377F}" dt="2024-02-16T02:28:41.147" v="650" actId="1036"/>
          <ac:spMkLst>
            <pc:docMk/>
            <pc:sldMk cId="0" sldId="274"/>
            <ac:spMk id="35902" creationId="{A9DFBC3C-0869-EE56-883D-FD6C23871D8D}"/>
          </ac:spMkLst>
        </pc:spChg>
        <pc:spChg chg="mod">
          <ac:chgData name="新崎 椋司" userId="3abef956-5624-479d-939c-d598fcf9d151" providerId="ADAL" clId="{03F727A0-E603-4E49-97ED-ECADE661377F}" dt="2024-03-01T02:48:57.234" v="713" actId="34135"/>
          <ac:spMkLst>
            <pc:docMk/>
            <pc:sldMk cId="0" sldId="274"/>
            <ac:spMk id="35903" creationId="{D148BF68-A94D-7E06-29B3-8E4E5551C591}"/>
          </ac:spMkLst>
        </pc:spChg>
        <pc:spChg chg="mod">
          <ac:chgData name="新崎 椋司" userId="3abef956-5624-479d-939c-d598fcf9d151" providerId="ADAL" clId="{03F727A0-E603-4E49-97ED-ECADE661377F}" dt="2024-03-01T02:49:00.192" v="714" actId="34135"/>
          <ac:spMkLst>
            <pc:docMk/>
            <pc:sldMk cId="0" sldId="274"/>
            <ac:spMk id="35904" creationId="{D3C2AB5B-B0D1-941D-33D2-6CC53387C41A}"/>
          </ac:spMkLst>
        </pc:spChg>
        <pc:spChg chg="mod">
          <ac:chgData name="新崎 椋司" userId="3abef956-5624-479d-939c-d598fcf9d151" providerId="ADAL" clId="{03F727A0-E603-4E49-97ED-ECADE661377F}" dt="2024-03-01T02:48:46.308" v="710" actId="34135"/>
          <ac:spMkLst>
            <pc:docMk/>
            <pc:sldMk cId="0" sldId="274"/>
            <ac:spMk id="35905" creationId="{4E13C723-5AF0-FD3A-A2C1-82B71DF99F15}"/>
          </ac:spMkLst>
        </pc:spChg>
        <pc:spChg chg="mod">
          <ac:chgData name="新崎 椋司" userId="3abef956-5624-479d-939c-d598fcf9d151" providerId="ADAL" clId="{03F727A0-E603-4E49-97ED-ECADE661377F}" dt="2024-03-01T02:49:00.192" v="714" actId="34135"/>
          <ac:spMkLst>
            <pc:docMk/>
            <pc:sldMk cId="0" sldId="274"/>
            <ac:spMk id="35917" creationId="{63D8D6FF-971A-4A95-38AB-E6A64B084948}"/>
          </ac:spMkLst>
        </pc:spChg>
        <pc:spChg chg="mod">
          <ac:chgData name="新崎 椋司" userId="3abef956-5624-479d-939c-d598fcf9d151" providerId="ADAL" clId="{03F727A0-E603-4E49-97ED-ECADE661377F}" dt="2024-03-01T02:49:11.567" v="717" actId="20577"/>
          <ac:spMkLst>
            <pc:docMk/>
            <pc:sldMk cId="0" sldId="274"/>
            <ac:spMk id="35932" creationId="{5A2A5B01-8D8E-C908-C30D-410A43FE2BCD}"/>
          </ac:spMkLst>
        </pc:spChg>
        <pc:spChg chg="del mod">
          <ac:chgData name="新崎 椋司" userId="3abef956-5624-479d-939c-d598fcf9d151" providerId="ADAL" clId="{03F727A0-E603-4E49-97ED-ECADE661377F}" dt="2024-02-16T01:55:15.553" v="100" actId="478"/>
          <ac:spMkLst>
            <pc:docMk/>
            <pc:sldMk cId="0" sldId="274"/>
            <ac:spMk id="35939" creationId="{52080C2C-CA19-76CC-5A73-D068127F8CE7}"/>
          </ac:spMkLst>
        </pc:spChg>
        <pc:grpChg chg="add mod">
          <ac:chgData name="新崎 椋司" userId="3abef956-5624-479d-939c-d598fcf9d151" providerId="ADAL" clId="{03F727A0-E603-4E49-97ED-ECADE661377F}" dt="2024-03-01T02:49:00.192" v="714" actId="34135"/>
          <ac:grpSpMkLst>
            <pc:docMk/>
            <pc:sldMk cId="0" sldId="274"/>
            <ac:grpSpMk id="4" creationId="{33A53E9E-03EF-AF5C-E17D-D70925A9A4D4}"/>
          </ac:grpSpMkLst>
        </pc:grpChg>
        <pc:graphicFrameChg chg="mod modGraphic">
          <ac:chgData name="新崎 椋司" userId="3abef956-5624-479d-939c-d598fcf9d151" providerId="ADAL" clId="{03F727A0-E603-4E49-97ED-ECADE661377F}" dt="2024-03-01T02:50:32.822" v="719" actId="34136"/>
          <ac:graphicFrameMkLst>
            <pc:docMk/>
            <pc:sldMk cId="0" sldId="274"/>
            <ac:graphicFrameMk id="35965" creationId="{DE1DCA45-AB4B-70C4-0308-78C315DCA8DF}"/>
          </ac:graphicFrameMkLst>
        </pc:graphicFrameChg>
        <pc:picChg chg="mod">
          <ac:chgData name="新崎 椋司" userId="3abef956-5624-479d-939c-d598fcf9d151" providerId="ADAL" clId="{03F727A0-E603-4E49-97ED-ECADE661377F}" dt="2024-03-01T02:49:00.192" v="714" actId="34135"/>
          <ac:picMkLst>
            <pc:docMk/>
            <pc:sldMk cId="0" sldId="274"/>
            <ac:picMk id="35930" creationId="{9C191078-0465-6210-CDDC-F086DCB06A0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8471F4-4605-FEB0-0B22-59389EA8E5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8" tIns="45818" rIns="91638" bIns="45818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 altLang="ja-JP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F264379-7825-AC4C-A639-FBA4732613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8" tIns="45818" rIns="91638" bIns="45818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en-US" altLang="ja-JP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F593873-EAF5-A161-5207-60ADD069A5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6138" y="744538"/>
            <a:ext cx="25749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FA377E6-B5EA-5265-4176-28D1FC7B6B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3288"/>
            <a:ext cx="5435600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8" tIns="45818" rIns="91638" bIns="45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19B9F0D6-79B8-2523-35A6-FA8A15BA63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8" tIns="45818" rIns="91638" bIns="45818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 altLang="ja-JP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32F4B93-ABF5-3C52-4BAE-B6917F275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8" tIns="45818" rIns="91638" bIns="45818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E0F1BF3B-A5B1-4D48-9921-DF1EB3B2F20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B3B41-3BEC-5284-AC38-FF3AFB29C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1237BE-CD96-2106-DA58-6A878AB16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73058A-89A9-5459-73D3-5C00A100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91314F-59AC-42B1-0963-4E325A2D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DDD09E-3BD2-2EF9-2F1B-1324497B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E822D-1FF3-42A8-9146-F7A826848A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9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86067-D6F9-F53C-60BD-5CA4CDA6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561934-8512-39C5-4799-64C65D19E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EDB8CD-9CD3-B632-0050-ACC9F63E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80397A-9577-63CB-3E3B-254BFA0C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5125C2-652B-D3AD-9EAA-02209DE1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64A76-5963-4722-BBB5-70B4AC046E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6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09F9F99-F956-F52D-D740-B1A6EE910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9BBDCD-1EB8-9505-04E7-DCA1980E6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FFB98-EE5E-8AA8-8FC9-1557EFA7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47CAB8-09E7-12AE-F362-B9DF71C5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CBD6ED-D777-DAB7-881D-D365F8D9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67412-56A6-4BA7-844D-5DC7CDC215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365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C401A-5FF9-35A4-3AFB-751884F2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36EDEC-DDAF-26DF-5617-3286CC0AE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230CF2-A67F-A5CF-6F7E-163B983E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9DEE49-3C94-9DB8-0AA7-B1B694F1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ACF5FE-B299-7C34-1BCD-AC918E85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7D9F5-9FF8-4476-A476-04B88513E1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001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43E6E-216E-D373-40E3-F42E0F10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1A95ED-0C21-0137-FCE7-97820FB7F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020B97-D5FF-0110-056E-B0BAC4A3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9A1AD5-5883-C9F2-9D31-6A2C6FE7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A5E8A9-E839-1BAA-65D1-9CDE37B8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6E731-D497-4097-8296-BD39264CD3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384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82695-0A84-457F-E076-71910FC0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B5216-868B-A420-0ACE-19D530794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8309C3-8815-3608-B640-9FACF11CF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0E05D2-41B7-8A1A-4197-D71DA81C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2A0309-D169-6E9D-6AA2-7E9C4BB4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7CBFEA-133D-A637-0567-CC6DA085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A34D-2608-4B02-BBFA-99A1DFB559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07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AEFB0-8B38-27BE-FFA9-1C7FC66C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739759-17B0-8B38-66B4-1A3A6B267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4C6E18-902B-62BF-2A4A-F0736EAB6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5451239-D971-8F71-9184-754430875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D58167-056B-08AD-CE4A-097C95436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CC41649-4B27-3F2D-7AD6-B275EE0ED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781F5F-F78B-50B8-0914-2C0DA19A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25DAE8-EAD1-4B14-C8A1-CCF1B133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0BCE2-96D7-422D-BCEE-4D2B3E262C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19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D852D-C1FB-A3C5-3E2D-03963050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79BB3C-769B-2C3B-97DE-1C0CE2B0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6C1338-1E57-814D-7DC4-362F3759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DC70AC-DB8B-FF64-1FB1-C3E3BF4C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E2B08-4971-40B7-882D-8733CF7EB8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44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9B97B5-1808-A189-79DD-AF406DD3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71CED8-A58F-5444-7FA1-87A36E3D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141F65-6737-71A6-7678-EADFCA7F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D8D10-E0C5-499D-BD74-22BC4883EB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810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71E9F-D258-8D12-FE6E-1AFE2B90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DD8395-8789-3CE1-EC5D-84B66CB8E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B97543-5947-A0F6-A9A9-473BA72BA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8031D7-5293-1EF9-E529-EAD526C7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3B70A4-CBBB-5BF7-16C2-854DCA307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46FBDF-238D-956E-7388-11F722E9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DE168-3CC8-4CFF-B73A-9EE4740CF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61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F5809-43E9-4297-6AB8-B7822C38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6D32C1-EB11-DE2D-7A3C-2DD890D1F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BD9A7F-E7AA-C19A-4915-689FA9F11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5B8365-7E80-FFA7-D058-C4A5597A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98555B-73DF-FACB-DED3-2264C32A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DA7BC8-FB63-CA88-7BBB-261DB5CE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8D2B-CB8A-4443-B17D-0CB96D3F21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930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9075F49-B02D-4735-CE60-7706D6467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0A66004-65CD-D245-7954-08536348A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A602AE7-0957-9457-B560-B4D19DA668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CEB4D8CF-E099-9C53-6F52-388EAB770B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01622FD3-60AA-85E2-6A08-081DA0C21C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29238" y="9650413"/>
            <a:ext cx="16287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1DB5BDD1-8131-459A-A433-DCD64A8B8A48}" type="slidenum">
              <a:rPr lang="en-US" altLang="ja-JP"/>
              <a:pPr/>
              <a:t>‹#›</a:t>
            </a:fld>
            <a:endParaRPr lang="en-US" altLang="ja-JP"/>
          </a:p>
        </p:txBody>
      </p:sp>
      <p:graphicFrame>
        <p:nvGraphicFramePr>
          <p:cNvPr id="25614" name="Base" hidden="1">
            <a:extLst>
              <a:ext uri="{FF2B5EF4-FFF2-40B4-BE49-F238E27FC236}">
                <a16:creationId xmlns:a16="http://schemas.microsoft.com/office/drawing/2014/main" id="{236491A6-B738-D492-799A-E1454123A208}"/>
              </a:ext>
            </a:extLst>
          </p:cNvPr>
          <p:cNvGraphicFramePr>
            <a:graphicFrameLocks/>
          </p:cNvGraphicFramePr>
          <p:nvPr userDrawn="1"/>
        </p:nvGraphicFramePr>
        <p:xfrm>
          <a:off x="1143000" y="3429000"/>
          <a:ext cx="4572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0" imgH="0" progId="PowerPoint.Show.8">
                  <p:embed/>
                </p:oleObj>
              </mc:Choice>
              <mc:Fallback>
                <p:oleObj r:id="rId13" imgW="0" imgH="0" progId="PowerPoint.Show.8">
                  <p:embed/>
                  <p:pic>
                    <p:nvPicPr>
                      <p:cNvPr id="25614" name="Base" hidden="1">
                        <a:extLst>
                          <a:ext uri="{FF2B5EF4-FFF2-40B4-BE49-F238E27FC236}">
                            <a16:creationId xmlns:a16="http://schemas.microsoft.com/office/drawing/2014/main" id="{236491A6-B738-D492-799A-E1454123A208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4572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ando-now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B1D96FB5-EC7C-B660-E5FA-0599B7855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418" y="471484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35843" name="Line 3">
            <a:extLst>
              <a:ext uri="{FF2B5EF4-FFF2-40B4-BE49-F238E27FC236}">
                <a16:creationId xmlns:a16="http://schemas.microsoft.com/office/drawing/2014/main" id="{C04855ED-F324-2F0D-00CF-FB70708B1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3668" y="319084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965" name="Group 125">
            <a:extLst>
              <a:ext uri="{FF2B5EF4-FFF2-40B4-BE49-F238E27FC236}">
                <a16:creationId xmlns:a16="http://schemas.microsoft.com/office/drawing/2014/main" id="{DE1DCA45-AB4B-70C4-0308-78C315DCA8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08762"/>
              </p:ext>
            </p:extLst>
          </p:nvPr>
        </p:nvGraphicFramePr>
        <p:xfrm>
          <a:off x="404737" y="2193319"/>
          <a:ext cx="6048375" cy="469059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753804932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417990266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61822242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82832889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344946482"/>
                    </a:ext>
                  </a:extLst>
                </a:gridCol>
                <a:gridCol w="1563687">
                  <a:extLst>
                    <a:ext uri="{9D8B030D-6E8A-4147-A177-3AD203B41FA5}">
                      <a16:colId xmlns:a16="http://schemas.microsoft.com/office/drawing/2014/main" val="1952018129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1053447743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貴社名（団体名）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584703"/>
                  </a:ext>
                </a:extLst>
              </a:tr>
              <a:tr h="482600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43469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所在地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連絡先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785546"/>
                  </a:ext>
                </a:extLst>
              </a:tr>
              <a:tr h="357212">
                <a:tc rowSpan="2"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〒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162761"/>
                  </a:ext>
                </a:extLst>
              </a:tr>
              <a:tr h="319088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916870"/>
                  </a:ext>
                </a:extLst>
              </a:tr>
              <a:tr h="22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フリガナ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所属・役職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73933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申込責任者氏名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049892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E-mail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556471"/>
                  </a:ext>
                </a:extLst>
              </a:tr>
              <a:tr h="2540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参加者氏名 （ﾌﾘｶﾞﾅ）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所属・役職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E-mail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性別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460802"/>
                  </a:ext>
                </a:extLst>
              </a:tr>
              <a:tr h="2254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男／女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280572"/>
                  </a:ext>
                </a:extLst>
              </a:tr>
              <a:tr h="3762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　　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009606"/>
                  </a:ext>
                </a:extLst>
              </a:tr>
              <a:tr h="226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男／女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420913"/>
                  </a:ext>
                </a:extLst>
              </a:tr>
              <a:tr h="37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397724"/>
                  </a:ext>
                </a:extLst>
              </a:tr>
              <a:tr h="234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男／女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808323"/>
                  </a:ext>
                </a:extLst>
              </a:tr>
              <a:tr h="37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96153"/>
                  </a:ext>
                </a:extLst>
              </a:tr>
            </a:tbl>
          </a:graphicData>
        </a:graphic>
      </p:graphicFrame>
      <p:sp>
        <p:nvSpPr>
          <p:cNvPr id="35902" name="Text Box 62">
            <a:extLst>
              <a:ext uri="{FF2B5EF4-FFF2-40B4-BE49-F238E27FC236}">
                <a16:creationId xmlns:a16="http://schemas.microsoft.com/office/drawing/2014/main" id="{A9DFBC3C-0869-EE56-883D-FD6C23871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365703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5903" name="Text Box 63">
            <a:extLst>
              <a:ext uri="{FF2B5EF4-FFF2-40B4-BE49-F238E27FC236}">
                <a16:creationId xmlns:a16="http://schemas.microsoft.com/office/drawing/2014/main" id="{D148BF68-A94D-7E06-29B3-8E4E5551C5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04662" y="6897216"/>
            <a:ext cx="6048523" cy="64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ご記入の上、</a:t>
            </a:r>
            <a:r>
              <a:rPr lang="en-US" altLang="ja-JP" sz="13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 </a:t>
            </a:r>
            <a:r>
              <a:rPr lang="ja-JP" altLang="en-US" sz="13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3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03-5876-6997</a:t>
            </a:r>
            <a:r>
              <a:rPr lang="ja-JP" altLang="en-US" sz="13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 もしくは、</a:t>
            </a:r>
            <a:r>
              <a:rPr lang="en-US" altLang="ja-JP" sz="13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E-mail 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にてお申し込み下さい。</a:t>
            </a:r>
            <a:endParaRPr lang="en-US" altLang="ja-JP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定員数を超えた場合、先着順となります。予めご了承ください。</a:t>
            </a:r>
          </a:p>
        </p:txBody>
      </p:sp>
      <p:sp>
        <p:nvSpPr>
          <p:cNvPr id="35905" name="Text Box 65">
            <a:extLst>
              <a:ext uri="{FF2B5EF4-FFF2-40B4-BE49-F238E27FC236}">
                <a16:creationId xmlns:a16="http://schemas.microsoft.com/office/drawing/2014/main" id="{4E13C723-5AF0-FD3A-A2C1-82B71DF99F1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391657" y="1040682"/>
            <a:ext cx="6061455" cy="3693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≪異業種参加型公開コース≫ リーダーシップ研修</a:t>
            </a:r>
          </a:p>
        </p:txBody>
      </p:sp>
      <p:sp>
        <p:nvSpPr>
          <p:cNvPr id="35901" name="Text Box 61">
            <a:extLst>
              <a:ext uri="{FF2B5EF4-FFF2-40B4-BE49-F238E27FC236}">
                <a16:creationId xmlns:a16="http://schemas.microsoft.com/office/drawing/2014/main" id="{E58E46CC-5ED2-84C1-7E6B-5E66F3CCDE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394580" y="560512"/>
            <a:ext cx="204253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4295" tIns="8890" rIns="74295" bIns="8890"/>
          <a:lstStyle/>
          <a:p>
            <a:pPr algn="dist"/>
            <a:r>
              <a:rPr lang="ja-JP" altLang="en-US" sz="2400" b="1" dirty="0">
                <a:latin typeface="ＭＳ Ｐゴシック" panose="020B0600070205080204" pitchFamily="34" charset="-128"/>
              </a:rPr>
              <a:t>申込書</a:t>
            </a:r>
            <a:endParaRPr lang="ja-JP" altLang="en-US" dirty="0"/>
          </a:p>
        </p:txBody>
      </p:sp>
      <p:sp>
        <p:nvSpPr>
          <p:cNvPr id="35932" name="Rectangle 92">
            <a:extLst>
              <a:ext uri="{FF2B5EF4-FFF2-40B4-BE49-F238E27FC236}">
                <a16:creationId xmlns:a16="http://schemas.microsoft.com/office/drawing/2014/main" id="{5A2A5B01-8D8E-C908-C30D-410A43FE2BC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04738" y="1521487"/>
            <a:ext cx="6048523" cy="476148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77777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開催日程：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lang="ja-JP" altLang="en-US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25</a:t>
            </a:r>
            <a:r>
              <a:rPr lang="ja-JP" altLang="en-US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木</a:t>
            </a:r>
            <a:r>
              <a:rPr lang="en-US" altLang="ja-JP" sz="1200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場所：</a:t>
            </a:r>
            <a:endParaRPr lang="ja-JP" altLang="en-US" b="1" dirty="0">
              <a:solidFill>
                <a:srgbClr val="CC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3A53E9E-03EF-AF5C-E17D-D70925A9A4D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04589" y="7689328"/>
            <a:ext cx="6084346" cy="1800176"/>
            <a:chOff x="404738" y="7905352"/>
            <a:chExt cx="6120320" cy="1800176"/>
          </a:xfrm>
        </p:grpSpPr>
        <p:sp>
          <p:nvSpPr>
            <p:cNvPr id="35904" name="Text Box 64">
              <a:extLst>
                <a:ext uri="{FF2B5EF4-FFF2-40B4-BE49-F238E27FC236}">
                  <a16:creationId xmlns:a16="http://schemas.microsoft.com/office/drawing/2014/main" id="{D3C2AB5B-B0D1-941D-33D2-6CC53387C41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2694556" y="8101188"/>
              <a:ext cx="3657600" cy="1249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/>
            <a:p>
              <a:pPr algn="just"/>
              <a:r>
                <a:rPr lang="ja-JP" altLang="en-US" sz="1200" u="sng" dirty="0"/>
                <a:t>お問い合わせ</a:t>
              </a:r>
            </a:p>
            <a:p>
              <a:pPr algn="just"/>
              <a:endParaRPr lang="ja-JP" altLang="en-US" sz="800" u="sng" dirty="0"/>
            </a:p>
            <a:p>
              <a:pPr algn="just"/>
              <a:r>
                <a:rPr lang="ja-JP" altLang="en-US" sz="1200" dirty="0"/>
                <a:t> </a:t>
              </a:r>
              <a:r>
                <a:rPr lang="ja-JP" altLang="en-US" sz="1400" b="1" dirty="0"/>
                <a:t>キャンドゥー株式会社</a:t>
              </a:r>
              <a:r>
                <a:rPr lang="ja-JP" altLang="en-US" sz="1200" dirty="0"/>
                <a:t>　　</a:t>
              </a:r>
              <a:r>
                <a:rPr lang="ja-JP" altLang="en-US" sz="1200" b="1" dirty="0"/>
                <a:t>担当：　新崎</a:t>
              </a:r>
              <a:r>
                <a:rPr lang="en-US" altLang="ja-JP" sz="1200" b="1" dirty="0"/>
                <a:t>/</a:t>
              </a:r>
              <a:r>
                <a:rPr lang="ja-JP" altLang="en-US" sz="1200" b="1" dirty="0"/>
                <a:t>平山</a:t>
              </a:r>
            </a:p>
            <a:p>
              <a:pPr algn="just"/>
              <a:endParaRPr lang="ja-JP" altLang="en-US" sz="700" dirty="0"/>
            </a:p>
            <a:p>
              <a:pPr algn="just"/>
              <a:r>
                <a:rPr lang="ja-JP" altLang="en-US" sz="1200" b="1" dirty="0"/>
                <a:t> </a:t>
              </a:r>
              <a:r>
                <a:rPr lang="en-US" altLang="ja-JP" sz="1200" b="1" dirty="0"/>
                <a:t>TEL</a:t>
              </a:r>
              <a:r>
                <a:rPr lang="ja-JP" altLang="en-US" sz="1200" b="1" dirty="0"/>
                <a:t>：　</a:t>
              </a:r>
              <a:r>
                <a:rPr lang="en-US" altLang="ja-JP" sz="1200" b="1" dirty="0"/>
                <a:t>03</a:t>
              </a:r>
              <a:r>
                <a:rPr lang="ja-JP" altLang="en-US" sz="1200" b="1" dirty="0"/>
                <a:t>－</a:t>
              </a:r>
              <a:r>
                <a:rPr lang="en-US" altLang="ja-JP" sz="1200" b="1" dirty="0"/>
                <a:t>5876</a:t>
              </a:r>
              <a:r>
                <a:rPr lang="ja-JP" altLang="en-US" sz="1200" b="1" dirty="0"/>
                <a:t>－</a:t>
              </a:r>
              <a:r>
                <a:rPr lang="en-US" altLang="ja-JP" sz="1200" b="1" dirty="0"/>
                <a:t>6991</a:t>
              </a:r>
              <a:r>
                <a:rPr lang="ja-JP" altLang="en-US" sz="1200" b="1" dirty="0"/>
                <a:t>　　</a:t>
              </a:r>
              <a:r>
                <a:rPr lang="en-US" altLang="ja-JP" sz="1200" b="1" dirty="0"/>
                <a:t>FAX</a:t>
              </a:r>
              <a:r>
                <a:rPr lang="ja-JP" altLang="en-US" sz="1200" b="1" dirty="0"/>
                <a:t>：　</a:t>
              </a:r>
              <a:r>
                <a:rPr lang="en-US" altLang="ja-JP" sz="1200" b="1" dirty="0"/>
                <a:t>03</a:t>
              </a:r>
              <a:r>
                <a:rPr lang="ja-JP" altLang="en-US" sz="1200" b="1" dirty="0"/>
                <a:t>－</a:t>
              </a:r>
              <a:r>
                <a:rPr lang="en-US" altLang="ja-JP" sz="1200" b="1" dirty="0"/>
                <a:t>5876</a:t>
              </a:r>
              <a:r>
                <a:rPr lang="ja-JP" altLang="en-US" sz="1200" b="1" dirty="0"/>
                <a:t>－</a:t>
              </a:r>
              <a:r>
                <a:rPr lang="en-US" altLang="ja-JP" sz="1200" b="1" dirty="0"/>
                <a:t>6997</a:t>
              </a:r>
            </a:p>
            <a:p>
              <a:pPr algn="just"/>
              <a:endParaRPr lang="en-US" altLang="ja-JP" sz="700" b="1" dirty="0"/>
            </a:p>
            <a:p>
              <a:pPr algn="just"/>
              <a:r>
                <a:rPr lang="en-US" altLang="ja-JP" sz="1200" b="1" dirty="0"/>
                <a:t> E - mail</a:t>
              </a:r>
              <a:r>
                <a:rPr lang="ja-JP" altLang="en-US" sz="1200" b="1" dirty="0"/>
                <a:t>： </a:t>
              </a:r>
              <a:r>
                <a:rPr lang="en-US" altLang="ja-JP" sz="1200" b="1" dirty="0"/>
                <a:t>action-learning@cando-now.com</a:t>
              </a:r>
            </a:p>
            <a:p>
              <a:pPr algn="just"/>
              <a:endParaRPr lang="en-US" altLang="ja-JP" sz="700" b="1" dirty="0"/>
            </a:p>
            <a:p>
              <a:pPr algn="just"/>
              <a:r>
                <a:rPr lang="en-US" altLang="ja-JP" sz="1200" b="1" dirty="0"/>
                <a:t> URL</a:t>
              </a:r>
              <a:r>
                <a:rPr lang="ja-JP" altLang="en-US" sz="1200" b="1" dirty="0"/>
                <a:t>： </a:t>
              </a:r>
              <a:r>
                <a:rPr lang="en-US" altLang="ja-JP" sz="1200" b="1" u="sng" dirty="0">
                  <a:solidFill>
                    <a:srgbClr val="0000FF"/>
                  </a:solidFill>
                  <a:hlinkClick r:id="rId2"/>
                </a:rPr>
                <a:t>http://www.cando-now.com</a:t>
              </a:r>
              <a:endParaRPr lang="en-US" altLang="ja-JP" dirty="0"/>
            </a:p>
          </p:txBody>
        </p:sp>
        <p:sp>
          <p:nvSpPr>
            <p:cNvPr id="35917" name="Text Box 77">
              <a:extLst>
                <a:ext uri="{FF2B5EF4-FFF2-40B4-BE49-F238E27FC236}">
                  <a16:creationId xmlns:a16="http://schemas.microsoft.com/office/drawing/2014/main" id="{63D8D6FF-971A-4A95-38AB-E6A64B0849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588242" y="8991718"/>
              <a:ext cx="1858962" cy="233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/>
            <a:p>
              <a:pPr algn="ctr"/>
              <a:r>
                <a:rPr lang="en-US" altLang="ja-JP" sz="1200" b="1" i="1" dirty="0"/>
                <a:t>Can Do Corporation</a:t>
              </a:r>
              <a:endParaRPr lang="en-US" altLang="ja-JP" dirty="0"/>
            </a:p>
          </p:txBody>
        </p:sp>
        <p:pic>
          <p:nvPicPr>
            <p:cNvPr id="35930" name="Picture 90">
              <a:extLst>
                <a:ext uri="{FF2B5EF4-FFF2-40B4-BE49-F238E27FC236}">
                  <a16:creationId xmlns:a16="http://schemas.microsoft.com/office/drawing/2014/main" id="{9C191078-0465-6210-CDDC-F086DCB06A0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846" y="8403757"/>
              <a:ext cx="1487755" cy="5742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C5CB56DA-B6F4-FFAB-641B-5607353F3A9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4738" y="7905352"/>
              <a:ext cx="6120320" cy="1800176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D06956-B574-0549-DC67-0339CC505C0F}"/>
              </a:ext>
            </a:extLst>
          </p:cNvPr>
          <p:cNvSpPr txBox="1"/>
          <p:nvPr/>
        </p:nvSpPr>
        <p:spPr>
          <a:xfrm>
            <a:off x="2996952" y="1787946"/>
            <a:ext cx="17929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※26</a:t>
            </a:r>
            <a:r>
              <a:rPr kumimoji="1"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kumimoji="1" lang="en-US" altLang="ja-JP" sz="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</a:t>
            </a:r>
            <a:r>
              <a:rPr kumimoji="1" lang="en-US" altLang="ja-JP" sz="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kumimoji="1"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朝食後解散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18F939-17D4-5A01-51FE-2196CE1E8A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9428" y="1496616"/>
            <a:ext cx="2209934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ja-JP" altLang="en-US" sz="1400" b="1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ホテルマークワンつくば</a:t>
            </a:r>
            <a:br>
              <a:rPr lang="en-US" altLang="ja-JP" sz="1400" b="1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000" b="1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及び　</a:t>
            </a:r>
            <a:r>
              <a:rPr lang="ja-JP" altLang="en-US" sz="1400" b="1" dirty="0">
                <a:solidFill>
                  <a:srgbClr val="CC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周辺地域</a:t>
            </a:r>
            <a:endParaRPr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0DD3699-F0B8-6EBF-83C0-8B0B2294D576}"/>
              </a:ext>
            </a:extLst>
          </p:cNvPr>
          <p:cNvSpPr txBox="1"/>
          <p:nvPr/>
        </p:nvSpPr>
        <p:spPr>
          <a:xfrm>
            <a:off x="5336807" y="165293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u="sng" dirty="0"/>
              <a:t>申込日：　　　月　　　日</a:t>
            </a:r>
            <a:r>
              <a:rPr kumimoji="1" lang="ja-JP" altLang="en-US" sz="1000" b="1" u="sng" dirty="0"/>
              <a:t>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73050AA447DE439FD7D45C2EE674F9" ma:contentTypeVersion="16" ma:contentTypeDescription="新しいドキュメントを作成します。" ma:contentTypeScope="" ma:versionID="ddc2630fe4d48242418fbb797d3fb605">
  <xsd:schema xmlns:xsd="http://www.w3.org/2001/XMLSchema" xmlns:xs="http://www.w3.org/2001/XMLSchema" xmlns:p="http://schemas.microsoft.com/office/2006/metadata/properties" xmlns:ns2="ccdb0703-854f-4c52-9611-8584957349d5" xmlns:ns3="25ac56b9-7a2c-4e8f-839e-401fe60a52f7" targetNamespace="http://schemas.microsoft.com/office/2006/metadata/properties" ma:root="true" ma:fieldsID="e80e44ca9360f1eda5eaa0c8ef3b5076" ns2:_="" ns3:_="">
    <xsd:import namespace="ccdb0703-854f-4c52-9611-8584957349d5"/>
    <xsd:import namespace="25ac56b9-7a2c-4e8f-839e-401fe60a52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db0703-854f-4c52-9611-8584957349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a325a04c-388b-4009-907d-52b6c4f1ac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c56b9-7a2c-4e8f-839e-401fe60a52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875212d-6b94-4b2c-8ff2-9d14a57f87a9}" ma:internalName="TaxCatchAll" ma:showField="CatchAllData" ma:web="25ac56b9-7a2c-4e8f-839e-401fe60a52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db0703-854f-4c52-9611-8584957349d5">
      <Terms xmlns="http://schemas.microsoft.com/office/infopath/2007/PartnerControls"/>
    </lcf76f155ced4ddcb4097134ff3c332f>
    <TaxCatchAll xmlns="25ac56b9-7a2c-4e8f-839e-401fe60a52f7" xsi:nil="true"/>
  </documentManagement>
</p:properties>
</file>

<file path=customXml/itemProps1.xml><?xml version="1.0" encoding="utf-8"?>
<ds:datastoreItem xmlns:ds="http://schemas.openxmlformats.org/officeDocument/2006/customXml" ds:itemID="{37EA84D9-A9BF-46D1-9366-130C4E907B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16160B-6CB2-4FBB-93F9-405A979757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db0703-854f-4c52-9611-8584957349d5"/>
    <ds:schemaRef ds:uri="25ac56b9-7a2c-4e8f-839e-401fe60a52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BE4AA1-0A83-484C-B7F2-824D9F532399}">
  <ds:schemaRefs>
    <ds:schemaRef ds:uri="25ac56b9-7a2c-4e8f-839e-401fe60a52f7"/>
    <ds:schemaRef ds:uri="http://schemas.microsoft.com/office/2006/metadata/properties"/>
    <ds:schemaRef ds:uri="http://purl.org/dc/elements/1.1/"/>
    <ds:schemaRef ds:uri="ccdb0703-854f-4c52-9611-8584957349d5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</TotalTime>
  <Words>162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デザインの設定</vt:lpstr>
      <vt:lpstr>Microsoft PowerPoint 97-2003 Presentation</vt:lpstr>
      <vt:lpstr>PowerPoint プレゼンテーション</vt:lpstr>
    </vt:vector>
  </TitlesOfParts>
  <Company>CanDo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ｵｰﾌﾟﾝｺｰｽ案内資料（2005年8月）</dc:title>
  <dc:creator>三吉亜希子</dc:creator>
  <cp:lastModifiedBy>新崎 椋司</cp:lastModifiedBy>
  <cp:revision>189</cp:revision>
  <dcterms:created xsi:type="dcterms:W3CDTF">2005-03-04T07:16:17Z</dcterms:created>
  <dcterms:modified xsi:type="dcterms:W3CDTF">2024-03-01T02:50:37Z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0x0101001A73050AA447DE439FD7D45C2EE674F9</vt:lpwstr>
  </property>
  <property fmtid="{D5CDD505-2E9C-101B-9397-08002B2CF9AE}" pid="3" name="MediaServiceImageTags">
    <vt:lpwstr/>
  </property>
</Properties>
</file>